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07" r:id="rId3"/>
    <p:sldId id="433" r:id="rId4"/>
    <p:sldId id="434" r:id="rId5"/>
    <p:sldId id="435" r:id="rId6"/>
    <p:sldId id="436" r:id="rId7"/>
    <p:sldId id="437" r:id="rId8"/>
    <p:sldId id="438" r:id="rId9"/>
    <p:sldId id="468" r:id="rId10"/>
    <p:sldId id="492" r:id="rId11"/>
    <p:sldId id="493" r:id="rId12"/>
    <p:sldId id="494" r:id="rId13"/>
    <p:sldId id="469" r:id="rId14"/>
    <p:sldId id="495" r:id="rId15"/>
    <p:sldId id="496" r:id="rId16"/>
    <p:sldId id="470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5CC5AE-393C-4230-87AD-F88ADDA7C89B}" v="2" dt="2025-12-09T12:04:48.9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562975" y="3910741"/>
            <a:ext cx="1841612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977892" y="3805375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427667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919841" y="447858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055990" y="434036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349938" y="515869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030425" y="3848980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987462" y="3893718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562975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099797" y="44337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098640" y="436948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529894" y="5018172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07643" y="526066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79882" y="43475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4747283" y="2529544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“softly”?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277931" y="542716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550170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“sweet”?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7091140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7363379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757D7-0A5C-49D4-AD1D-59A92CAAE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93D1A2-A496-99F8-C5FC-F80FCA8CF0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2EE2DB8-A265-CD43-3320-111AE5B9E95B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58D15D-F81A-6177-8232-0E3E6BD869B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18C37F-1522-3F73-5F8D-EB9916E22E5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E9C1D4-4D57-8F15-3191-286AE98F8DAA}"/>
              </a:ext>
            </a:extLst>
          </p:cNvPr>
          <p:cNvSpPr txBox="1">
            <a:spLocks/>
          </p:cNvSpPr>
          <p:nvPr/>
        </p:nvSpPr>
        <p:spPr>
          <a:xfrm>
            <a:off x="6226464" y="537943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ED48ACE-E4C0-84A3-8852-FCE76E1A3F79}"/>
              </a:ext>
            </a:extLst>
          </p:cNvPr>
          <p:cNvSpPr/>
          <p:nvPr/>
        </p:nvSpPr>
        <p:spPr>
          <a:xfrm rot="16200000">
            <a:off x="6498703" y="446627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062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8210027" y="477387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16200000">
            <a:off x="7895081" y="425488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229600" y="158179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63950" y="274889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77394" y="2683876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210677" y="1587607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388234" y="271499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3375758" y="477387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16200000">
            <a:off x="3836855" y="429907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826A8FA-7957-22B7-16C6-F357CA4B9C82}"/>
              </a:ext>
            </a:extLst>
          </p:cNvPr>
          <p:cNvSpPr/>
          <p:nvPr/>
        </p:nvSpPr>
        <p:spPr>
          <a:xfrm rot="16200000">
            <a:off x="6546966" y="4505979"/>
            <a:ext cx="154170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90E60A-F969-C2E3-273A-65BE0AD6FE78}"/>
              </a:ext>
            </a:extLst>
          </p:cNvPr>
          <p:cNvSpPr txBox="1">
            <a:spLocks/>
          </p:cNvSpPr>
          <p:nvPr/>
        </p:nvSpPr>
        <p:spPr>
          <a:xfrm>
            <a:off x="6030153" y="47957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Rectangle: Rounded Corners 17">
            <a:hlinkClick r:id="rId3"/>
            <a:extLst>
              <a:ext uri="{FF2B5EF4-FFF2-40B4-BE49-F238E27FC236}">
                <a16:creationId xmlns:a16="http://schemas.microsoft.com/office/drawing/2014/main" id="{D9F6B4AA-913D-CFEA-CD7D-41749841C705}"/>
              </a:ext>
            </a:extLst>
          </p:cNvPr>
          <p:cNvSpPr/>
          <p:nvPr/>
        </p:nvSpPr>
        <p:spPr>
          <a:xfrm>
            <a:off x="8514413" y="5891133"/>
            <a:ext cx="3492065" cy="792467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  <p:bldP spid="15" grpId="0" animBg="1"/>
      <p:bldP spid="12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book soon.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CD529-A011-20E9-6AEB-7F006972F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115A03E-42C5-F39D-47D3-FA0F7CCAD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0F09FB-DB74-129A-E7F1-2F92F15A4B5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D64047-C7F7-141A-BA34-AD335F1C42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C6A9F2-91A5-B4F4-3F47-29AD6E9FA8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647715-A807-2F20-EABF-DF96DFC047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3997579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BDBAC-E157-5994-B88E-FE0E3B770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6CF7F61-E6C0-9B3D-08D9-208C64EA50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7ECD6D-0FEC-9F25-653E-0F5FE64C5EB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0989EF-45BC-F0FD-C43C-F4C840FD1C9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137C3B-65CD-D8C5-D2F5-3E8AA3A5383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A511BE-4E37-70BF-CEB5-19B452E262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1842619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688CDC-0153-D517-F9BE-90779C448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71920D4-24A1-DFA2-3A49-96D7039CE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626640-88C6-2314-6F5F-58DB19EE42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E8A232-FD71-A5C4-342E-481D7BBBE22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write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C210E1-A740-F485-97F9-9C6A2DC3A7B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15414D-FE52-EF81-49C4-E7E338C986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736721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50247-C1E7-4829-D87C-012403C4A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295606B-BAF1-A186-38B0-2FD6AA1F2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7D72A3-4C80-8C03-1FCD-5F063C8E1B6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1CB19F-E76A-7D5E-640B-575A5A30105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write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1A7375-92A2-0524-B2AA-E2657EDB467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07FA44-4D5B-A833-F229-F7B74299D8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712818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8793D-2F32-1C89-2DFE-0207503F8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290EA8-3BBB-F807-1CB7-BFA76F05E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5A7B82-28D1-A73A-EEB5-0E945B18358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elp the children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192EFE-4659-6454-4DC6-4E6D3D1AC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write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61A280-E392-3C6E-AF23-F78979E662F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F217B8-611D-94FA-AB91-2B55812788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3997834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9D25C-6D5B-865F-36A4-F8C212050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C6BC67-A2CD-985A-4CDF-9442EF479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946187-5650-D01E-9EC5-BBC86BD5865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elp the children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F45E99-779E-580F-6B4E-CD556BE40B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write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book soon.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5463DF-1BE8-6E96-C49B-083B6935E35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 took two tiny turtles.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F5942F-BD68-C644-758A-918AF1282AE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will write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book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soon.</a:t>
            </a:r>
          </a:p>
        </p:txBody>
      </p:sp>
    </p:spTree>
    <p:extLst>
      <p:ext uri="{BB962C8B-B14F-4D97-AF65-F5344CB8AC3E}">
        <p14:creationId xmlns:p14="http://schemas.microsoft.com/office/powerpoint/2010/main" val="2125945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softly hummed a sweet tune.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25144" y="4837895"/>
            <a:ext cx="710938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858684" y="3695861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640055" y="427834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576534" y="428874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917400" y="3689469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876</Words>
  <Application>Microsoft Office PowerPoint</Application>
  <PresentationFormat>Widescreen</PresentationFormat>
  <Paragraphs>99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2025-12-22T09:59:33Z</dcterms:modified>
</cp:coreProperties>
</file>